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4" r:id="rId2"/>
    <p:sldId id="256" r:id="rId3"/>
    <p:sldId id="257" r:id="rId4"/>
    <p:sldId id="258" r:id="rId5"/>
    <p:sldId id="259" r:id="rId6"/>
    <p:sldId id="264" r:id="rId7"/>
    <p:sldId id="260" r:id="rId8"/>
    <p:sldId id="266" r:id="rId9"/>
    <p:sldId id="261" r:id="rId10"/>
    <p:sldId id="262" r:id="rId11"/>
    <p:sldId id="263" r:id="rId12"/>
    <p:sldId id="283" r:id="rId13"/>
    <p:sldId id="278" r:id="rId14"/>
    <p:sldId id="277" r:id="rId15"/>
    <p:sldId id="279" r:id="rId16"/>
    <p:sldId id="282" r:id="rId17"/>
    <p:sldId id="267" r:id="rId18"/>
    <p:sldId id="268" r:id="rId19"/>
    <p:sldId id="269" r:id="rId20"/>
    <p:sldId id="270" r:id="rId21"/>
    <p:sldId id="271" r:id="rId22"/>
    <p:sldId id="265" r:id="rId23"/>
    <p:sldId id="272" r:id="rId24"/>
    <p:sldId id="274" r:id="rId25"/>
    <p:sldId id="281" r:id="rId26"/>
    <p:sldId id="275" r:id="rId27"/>
    <p:sldId id="276" r:id="rId28"/>
    <p:sldId id="285" r:id="rId29"/>
    <p:sldId id="286" r:id="rId30"/>
    <p:sldId id="287" r:id="rId31"/>
    <p:sldId id="289" r:id="rId32"/>
    <p:sldId id="292" r:id="rId33"/>
    <p:sldId id="291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100"/>
    <p:restoredTop sz="94648"/>
  </p:normalViewPr>
  <p:slideViewPr>
    <p:cSldViewPr snapToGrid="0" snapToObjects="1">
      <p:cViewPr varScale="1">
        <p:scale>
          <a:sx n="53" d="100"/>
          <a:sy n="53" d="100"/>
        </p:scale>
        <p:origin x="176" y="155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17" Type="http://schemas.openxmlformats.org/officeDocument/2006/relationships/image" Target="../media/image80.emf"/><Relationship Id="rId2" Type="http://schemas.openxmlformats.org/officeDocument/2006/relationships/image" Target="../media/image65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5" Type="http://schemas.openxmlformats.org/officeDocument/2006/relationships/image" Target="../media/image78.emf"/><Relationship Id="rId10" Type="http://schemas.openxmlformats.org/officeDocument/2006/relationships/image" Target="../media/image73.emf"/><Relationship Id="rId19" Type="http://schemas.openxmlformats.org/officeDocument/2006/relationships/image" Target="../media/image82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83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2.emf"/><Relationship Id="rId18" Type="http://schemas.openxmlformats.org/officeDocument/2006/relationships/image" Target="../media/image11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12" Type="http://schemas.openxmlformats.org/officeDocument/2006/relationships/image" Target="../media/image111.emf"/><Relationship Id="rId17" Type="http://schemas.openxmlformats.org/officeDocument/2006/relationships/image" Target="../media/image11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5.emf"/><Relationship Id="rId20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11" Type="http://schemas.openxmlformats.org/officeDocument/2006/relationships/image" Target="../media/image110.emf"/><Relationship Id="rId5" Type="http://schemas.openxmlformats.org/officeDocument/2006/relationships/image" Target="../media/image104.emf"/><Relationship Id="rId15" Type="http://schemas.openxmlformats.org/officeDocument/2006/relationships/image" Target="../media/image114.emf"/><Relationship Id="rId10" Type="http://schemas.openxmlformats.org/officeDocument/2006/relationships/image" Target="../media/image109.emf"/><Relationship Id="rId19" Type="http://schemas.openxmlformats.org/officeDocument/2006/relationships/image" Target="../media/image118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Relationship Id="rId14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18" Type="http://schemas.openxmlformats.org/officeDocument/2006/relationships/image" Target="../media/image118.emf"/><Relationship Id="rId3" Type="http://schemas.openxmlformats.org/officeDocument/2006/relationships/image" Target="../media/image103.emf"/><Relationship Id="rId21" Type="http://schemas.openxmlformats.org/officeDocument/2006/relationships/image" Target="../media/image120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17" Type="http://schemas.openxmlformats.org/officeDocument/2006/relationships/image" Target="../media/image117.emf"/><Relationship Id="rId2" Type="http://schemas.openxmlformats.org/officeDocument/2006/relationships/image" Target="../media/image119.emf"/><Relationship Id="rId16" Type="http://schemas.openxmlformats.org/officeDocument/2006/relationships/image" Target="../media/image116.emf"/><Relationship Id="rId20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5" Type="http://schemas.openxmlformats.org/officeDocument/2006/relationships/image" Target="../media/image115.emf"/><Relationship Id="rId10" Type="http://schemas.openxmlformats.org/officeDocument/2006/relationships/image" Target="../media/image110.emf"/><Relationship Id="rId19" Type="http://schemas.openxmlformats.org/officeDocument/2006/relationships/image" Target="../media/image82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Relationship Id="rId14" Type="http://schemas.openxmlformats.org/officeDocument/2006/relationships/image" Target="../media/image1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21" Type="http://schemas.openxmlformats.org/officeDocument/2006/relationships/image" Target="../media/image120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126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126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7.emf"/><Relationship Id="rId18" Type="http://schemas.openxmlformats.org/officeDocument/2006/relationships/image" Target="../media/image87.emf"/><Relationship Id="rId3" Type="http://schemas.openxmlformats.org/officeDocument/2006/relationships/image" Target="../media/image130.emf"/><Relationship Id="rId7" Type="http://schemas.openxmlformats.org/officeDocument/2006/relationships/image" Target="../media/image88.emf"/><Relationship Id="rId12" Type="http://schemas.openxmlformats.org/officeDocument/2006/relationships/image" Target="../media/image96.emf"/><Relationship Id="rId17" Type="http://schemas.openxmlformats.org/officeDocument/2006/relationships/image" Target="../media/image100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1.emf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5.emf"/><Relationship Id="rId5" Type="http://schemas.openxmlformats.org/officeDocument/2006/relationships/image" Target="../media/image85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19" Type="http://schemas.openxmlformats.org/officeDocument/2006/relationships/image" Target="../media/image93.emf"/><Relationship Id="rId4" Type="http://schemas.openxmlformats.org/officeDocument/2006/relationships/image" Target="../media/image84.emf"/><Relationship Id="rId9" Type="http://schemas.openxmlformats.org/officeDocument/2006/relationships/image" Target="../media/image91.emf"/><Relationship Id="rId14" Type="http://schemas.openxmlformats.org/officeDocument/2006/relationships/image" Target="../media/image9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18" Type="http://schemas.openxmlformats.org/officeDocument/2006/relationships/image" Target="../media/image93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17" Type="http://schemas.openxmlformats.org/officeDocument/2006/relationships/image" Target="../media/image100.emf"/><Relationship Id="rId2" Type="http://schemas.openxmlformats.org/officeDocument/2006/relationships/image" Target="../media/image131.emf"/><Relationship Id="rId16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Relationship Id="rId9" Type="http://schemas.openxmlformats.org/officeDocument/2006/relationships/image" Target="../media/image13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emf"/><Relationship Id="rId18" Type="http://schemas.openxmlformats.org/officeDocument/2006/relationships/image" Target="../media/image157.emf"/><Relationship Id="rId26" Type="http://schemas.openxmlformats.org/officeDocument/2006/relationships/image" Target="../media/image165.emf"/><Relationship Id="rId21" Type="http://schemas.openxmlformats.org/officeDocument/2006/relationships/image" Target="../media/image160.emf"/><Relationship Id="rId34" Type="http://schemas.openxmlformats.org/officeDocument/2006/relationships/image" Target="../media/image173.emf"/><Relationship Id="rId7" Type="http://schemas.openxmlformats.org/officeDocument/2006/relationships/image" Target="../media/image146.emf"/><Relationship Id="rId12" Type="http://schemas.openxmlformats.org/officeDocument/2006/relationships/image" Target="../media/image151.emf"/><Relationship Id="rId17" Type="http://schemas.openxmlformats.org/officeDocument/2006/relationships/image" Target="../media/image156.emf"/><Relationship Id="rId25" Type="http://schemas.openxmlformats.org/officeDocument/2006/relationships/image" Target="../media/image164.emf"/><Relationship Id="rId33" Type="http://schemas.openxmlformats.org/officeDocument/2006/relationships/image" Target="../media/image172.emf"/><Relationship Id="rId2" Type="http://schemas.openxmlformats.org/officeDocument/2006/relationships/image" Target="../media/image141.emf"/><Relationship Id="rId16" Type="http://schemas.openxmlformats.org/officeDocument/2006/relationships/image" Target="../media/image155.emf"/><Relationship Id="rId20" Type="http://schemas.openxmlformats.org/officeDocument/2006/relationships/image" Target="../media/image159.emf"/><Relationship Id="rId29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24" Type="http://schemas.openxmlformats.org/officeDocument/2006/relationships/image" Target="../media/image163.emf"/><Relationship Id="rId32" Type="http://schemas.openxmlformats.org/officeDocument/2006/relationships/image" Target="../media/image171.emf"/><Relationship Id="rId37" Type="http://schemas.openxmlformats.org/officeDocument/2006/relationships/image" Target="../media/image176.emf"/><Relationship Id="rId5" Type="http://schemas.openxmlformats.org/officeDocument/2006/relationships/image" Target="../media/image144.emf"/><Relationship Id="rId15" Type="http://schemas.openxmlformats.org/officeDocument/2006/relationships/image" Target="../media/image154.emf"/><Relationship Id="rId23" Type="http://schemas.openxmlformats.org/officeDocument/2006/relationships/image" Target="../media/image162.emf"/><Relationship Id="rId28" Type="http://schemas.openxmlformats.org/officeDocument/2006/relationships/image" Target="../media/image167.emf"/><Relationship Id="rId36" Type="http://schemas.openxmlformats.org/officeDocument/2006/relationships/image" Target="../media/image175.emf"/><Relationship Id="rId10" Type="http://schemas.openxmlformats.org/officeDocument/2006/relationships/image" Target="../media/image149.emf"/><Relationship Id="rId19" Type="http://schemas.openxmlformats.org/officeDocument/2006/relationships/image" Target="../media/image158.emf"/><Relationship Id="rId31" Type="http://schemas.openxmlformats.org/officeDocument/2006/relationships/image" Target="../media/image170.emf"/><Relationship Id="rId4" Type="http://schemas.openxmlformats.org/officeDocument/2006/relationships/image" Target="../media/image143.emf"/><Relationship Id="rId9" Type="http://schemas.openxmlformats.org/officeDocument/2006/relationships/image" Target="../media/image148.emf"/><Relationship Id="rId14" Type="http://schemas.openxmlformats.org/officeDocument/2006/relationships/image" Target="../media/image153.emf"/><Relationship Id="rId22" Type="http://schemas.openxmlformats.org/officeDocument/2006/relationships/image" Target="../media/image161.emf"/><Relationship Id="rId27" Type="http://schemas.openxmlformats.org/officeDocument/2006/relationships/image" Target="../media/image166.emf"/><Relationship Id="rId30" Type="http://schemas.openxmlformats.org/officeDocument/2006/relationships/image" Target="../media/image169.emf"/><Relationship Id="rId35" Type="http://schemas.openxmlformats.org/officeDocument/2006/relationships/image" Target="../media/image174.emf"/><Relationship Id="rId8" Type="http://schemas.openxmlformats.org/officeDocument/2006/relationships/image" Target="../media/image147.emf"/><Relationship Id="rId3" Type="http://schemas.openxmlformats.org/officeDocument/2006/relationships/image" Target="../media/image14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18" Type="http://schemas.openxmlformats.org/officeDocument/2006/relationships/image" Target="../media/image193.emf"/><Relationship Id="rId3" Type="http://schemas.openxmlformats.org/officeDocument/2006/relationships/image" Target="../media/image178.emf"/><Relationship Id="rId21" Type="http://schemas.openxmlformats.org/officeDocument/2006/relationships/image" Target="../media/image196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17" Type="http://schemas.openxmlformats.org/officeDocument/2006/relationships/image" Target="../media/image192.emf"/><Relationship Id="rId2" Type="http://schemas.openxmlformats.org/officeDocument/2006/relationships/image" Target="../media/image177.emf"/><Relationship Id="rId16" Type="http://schemas.openxmlformats.org/officeDocument/2006/relationships/image" Target="../media/image191.emf"/><Relationship Id="rId20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10" Type="http://schemas.openxmlformats.org/officeDocument/2006/relationships/image" Target="../media/image185.emf"/><Relationship Id="rId19" Type="http://schemas.openxmlformats.org/officeDocument/2006/relationships/image" Target="../media/image194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13" Type="http://schemas.openxmlformats.org/officeDocument/2006/relationships/image" Target="../media/image208.emf"/><Relationship Id="rId18" Type="http://schemas.openxmlformats.org/officeDocument/2006/relationships/image" Target="../media/image213.emf"/><Relationship Id="rId3" Type="http://schemas.openxmlformats.org/officeDocument/2006/relationships/image" Target="../media/image198.emf"/><Relationship Id="rId21" Type="http://schemas.openxmlformats.org/officeDocument/2006/relationships/image" Target="../media/image216.emf"/><Relationship Id="rId7" Type="http://schemas.openxmlformats.org/officeDocument/2006/relationships/image" Target="../media/image202.emf"/><Relationship Id="rId12" Type="http://schemas.openxmlformats.org/officeDocument/2006/relationships/image" Target="../media/image207.emf"/><Relationship Id="rId17" Type="http://schemas.openxmlformats.org/officeDocument/2006/relationships/image" Target="../media/image212.emf"/><Relationship Id="rId2" Type="http://schemas.openxmlformats.org/officeDocument/2006/relationships/image" Target="../media/image197.emf"/><Relationship Id="rId16" Type="http://schemas.openxmlformats.org/officeDocument/2006/relationships/image" Target="../media/image211.emf"/><Relationship Id="rId20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emf"/><Relationship Id="rId11" Type="http://schemas.openxmlformats.org/officeDocument/2006/relationships/image" Target="../media/image206.emf"/><Relationship Id="rId5" Type="http://schemas.openxmlformats.org/officeDocument/2006/relationships/image" Target="../media/image200.emf"/><Relationship Id="rId15" Type="http://schemas.openxmlformats.org/officeDocument/2006/relationships/image" Target="../media/image210.emf"/><Relationship Id="rId10" Type="http://schemas.openxmlformats.org/officeDocument/2006/relationships/image" Target="../media/image205.emf"/><Relationship Id="rId19" Type="http://schemas.openxmlformats.org/officeDocument/2006/relationships/image" Target="../media/image214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Relationship Id="rId14" Type="http://schemas.openxmlformats.org/officeDocument/2006/relationships/image" Target="../media/image20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1A1DE7F-C07C-C74D-86B1-53ADD931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 r="8117"/>
          <a:stretch/>
        </p:blipFill>
        <p:spPr>
          <a:xfrm>
            <a:off x="-95834" y="1179433"/>
            <a:ext cx="6456836" cy="4705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7C565-0610-2943-A05C-E623465D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02" y="964057"/>
            <a:ext cx="1736950" cy="1471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B9728-B5BC-8B4F-BFCD-08A0842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42" y="855742"/>
            <a:ext cx="1809859" cy="1579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004FE0-B22E-1F4C-9AC1-F440E3305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3"/>
          <a:stretch/>
        </p:blipFill>
        <p:spPr>
          <a:xfrm>
            <a:off x="10201791" y="792362"/>
            <a:ext cx="1990209" cy="1643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6BAF9A-A918-8C4D-861B-AFBB04F3D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10223348" y="2502166"/>
            <a:ext cx="1861671" cy="159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6945B-2302-D54F-A184-08AE2CB15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759" y="2552418"/>
            <a:ext cx="1868224" cy="154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D92A9-C14A-E046-B013-3659462EA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316" y="2596885"/>
            <a:ext cx="1757636" cy="1496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02393-CD38-CC44-A6ED-F9A10159E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774" y="4162316"/>
            <a:ext cx="1954754" cy="1722427"/>
          </a:xfrm>
          <a:prstGeom prst="rect">
            <a:avLst/>
          </a:prstGeom>
        </p:spPr>
      </p:pic>
      <p:pic>
        <p:nvPicPr>
          <p:cNvPr id="23" name="Picture 22" descr="A picture containing sitting&#10;&#10;Description automatically generated">
            <a:extLst>
              <a:ext uri="{FF2B5EF4-FFF2-40B4-BE49-F238E27FC236}">
                <a16:creationId xmlns:a16="http://schemas.microsoft.com/office/drawing/2014/main" id="{86879DF2-009B-554B-AD4E-AE3BE54AB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630" y="4526185"/>
            <a:ext cx="1710185" cy="1358558"/>
          </a:xfrm>
          <a:prstGeom prst="rect">
            <a:avLst/>
          </a:prstGeom>
        </p:spPr>
      </p:pic>
      <p:pic>
        <p:nvPicPr>
          <p:cNvPr id="24" name="Picture 23" descr="A picture containing sitting&#10;&#10;Description automatically generated">
            <a:extLst>
              <a:ext uri="{FF2B5EF4-FFF2-40B4-BE49-F238E27FC236}">
                <a16:creationId xmlns:a16="http://schemas.microsoft.com/office/drawing/2014/main" id="{88456513-B8A5-4D4F-B450-8ABA2BC38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036" y="4535385"/>
            <a:ext cx="1757636" cy="13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9CF549-559E-5848-B4EF-A2CA49A5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0" r="7787"/>
          <a:stretch/>
        </p:blipFill>
        <p:spPr>
          <a:xfrm>
            <a:off x="724223" y="1409640"/>
            <a:ext cx="4255420" cy="31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145" y="1480454"/>
            <a:ext cx="2109303" cy="1466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74" y="1500378"/>
            <a:ext cx="2118452" cy="1519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689" y="1500378"/>
            <a:ext cx="2001713" cy="1466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68" y="3105992"/>
            <a:ext cx="2149832" cy="1483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306" y="3127922"/>
            <a:ext cx="1958980" cy="1439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483" y="3164467"/>
            <a:ext cx="1974745" cy="14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EA4F139-BC9F-0F4C-BC1F-1F0C169A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r="7807"/>
          <a:stretch/>
        </p:blipFill>
        <p:spPr>
          <a:xfrm>
            <a:off x="2124213" y="628888"/>
            <a:ext cx="7943574" cy="582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325E-768C-9F4C-AD12-D0CF7DCE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73" y="4457217"/>
            <a:ext cx="1944205" cy="75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1A51B-2722-7544-9944-F2144861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17" y="4197903"/>
            <a:ext cx="16510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D4D10-CABE-464E-8D23-F52641924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606" y="4318828"/>
            <a:ext cx="1739900" cy="8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FA5C9-273F-EA40-B6F0-08588B878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1872422"/>
            <a:ext cx="13970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7AF90-5B09-9E45-84F8-B9A361BC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64" y="2347569"/>
            <a:ext cx="14224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2B5F3-8298-2E41-A85A-B6CF8240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106" y="1021245"/>
            <a:ext cx="1358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6B0D80-1925-6643-BB44-1F5582D6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3" b="17713"/>
          <a:stretch/>
        </p:blipFill>
        <p:spPr>
          <a:xfrm>
            <a:off x="209599" y="1214759"/>
            <a:ext cx="11881719" cy="5114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chlorobenzene on Cu(111)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2B4-848F-824B-AA49-23AB6F12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96" y="2475701"/>
            <a:ext cx="722192" cy="18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90398-86BE-E145-9C58-A96917BA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28" y="3644659"/>
            <a:ext cx="787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D3FC-1762-4A4F-B265-3C6F0802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718281"/>
            <a:ext cx="9144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9DA90A-028F-D848-A177-4196AF09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14" y="3949459"/>
            <a:ext cx="860978" cy="37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524A0-4A3C-4447-AF3E-9564EAB57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50" y="4309237"/>
            <a:ext cx="960402" cy="370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565E28-0A25-ED4C-9537-4381C91C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967" y="4085628"/>
            <a:ext cx="880885" cy="447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F6F7-6C64-C149-A698-76D939BC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8488" y="3157814"/>
            <a:ext cx="97155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92FF8-2B44-2D47-85AE-EB368E38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580" y="5018743"/>
            <a:ext cx="931214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A94F-3529-3748-BFD3-FC475FF67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4346" y="2967302"/>
            <a:ext cx="971550" cy="403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03299-85DB-7140-B377-A5FBADDC7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0088" y="4390706"/>
            <a:ext cx="880885" cy="3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33E36-278C-DA4B-ACD2-C8B8901C3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320" y="3872833"/>
            <a:ext cx="98425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29ED08-447D-CB43-81B5-D644E7AEF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4420" y="5420475"/>
            <a:ext cx="1006049" cy="31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07858B-C538-5042-BBD3-153EDE3E0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712" y="4335881"/>
            <a:ext cx="1114493" cy="3175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56745-5C05-3E4C-BF2F-4AD0D7E53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554" y="4406975"/>
            <a:ext cx="749300" cy="273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6ED972-751F-F34D-9A36-293B0E524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6332" y="3309181"/>
            <a:ext cx="844550" cy="260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639B6B-2AEF-9D4A-AEFF-C535AD73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588" y="2448931"/>
            <a:ext cx="722192" cy="1805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70AC3C-DFC3-164B-8D3B-FBC2E829A5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3256" y="1442412"/>
            <a:ext cx="67945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541340-886B-394F-B236-BFEA10649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0671" y="1702210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F47CD-2962-D340-8374-BD5F043B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 b="13760"/>
          <a:stretch/>
        </p:blipFill>
        <p:spPr>
          <a:xfrm>
            <a:off x="-15667" y="1010053"/>
            <a:ext cx="12038661" cy="568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962AA-DB5F-2A40-B033-09FD2658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49" y="2238313"/>
            <a:ext cx="651588" cy="139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E7D6D6-1E3E-7B40-9524-8B0E4A8A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38" y="3589094"/>
            <a:ext cx="695792" cy="2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A1CD6-8597-344A-BEB8-44FBA3C8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7" y="4000278"/>
            <a:ext cx="840937" cy="369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B07D7-1C44-0C41-8B17-D681AAD7C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14" y="2824296"/>
            <a:ext cx="920750" cy="44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E452B0-4A56-784B-8934-05106CE5A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829" y="5107613"/>
            <a:ext cx="10033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E5070F-F772-2D4A-AD6F-8D70E3E53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873" y="4329068"/>
            <a:ext cx="840937" cy="426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4D1B81-7022-154F-8D05-A67E6EE0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807" y="3439687"/>
            <a:ext cx="920749" cy="457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634AA5-BE0C-9B4F-B582-9A1186224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3291" y="5266363"/>
            <a:ext cx="869950" cy="44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E9006F-CB94-114F-9A80-891C24FF6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594" y="3251200"/>
            <a:ext cx="8636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DE484-05EC-C64C-A4B2-917916608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666" y="4086161"/>
            <a:ext cx="990600" cy="315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FB20BC-35AF-D346-8782-65E18B448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166" y="5710863"/>
            <a:ext cx="965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E55ED-3581-764D-8CD2-D147D8AB5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407" y="4636877"/>
            <a:ext cx="840937" cy="3327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3B7517-BD07-7A4E-8215-79143F93C5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4575574"/>
            <a:ext cx="990600" cy="280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8D6BC-90C0-074A-BA9E-2C087AB0FD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066" y="4639835"/>
            <a:ext cx="749300" cy="273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0120C-4DDF-CD41-9399-56C08FC257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1833" y="3543076"/>
            <a:ext cx="838200" cy="25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E96365-E266-A646-ABA6-39EFD157C2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4252" y="2258103"/>
            <a:ext cx="679451" cy="1393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0CEA44-0E2D-9644-8592-EC3D909517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516" y="1431213"/>
            <a:ext cx="679450" cy="25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0E08F3-D0D8-644B-A2C8-E17D094015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61087" y="1134692"/>
            <a:ext cx="67945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DAF95-CFB0-014E-BAB7-C4D823922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11807"/>
          <a:stretch/>
        </p:blipFill>
        <p:spPr>
          <a:xfrm>
            <a:off x="0" y="538964"/>
            <a:ext cx="12037454" cy="6129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33" y="1878302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115" y="4106480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15" y="2875174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326" y="5142989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657" y="3907023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062" y="432667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990" y="344774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4656" y="5288960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014" y="3248305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169" y="4668135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604" y="414886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5218" y="456241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4207" y="5746438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879" y="1298712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335" y="1878302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6989" y="4757036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A5B0975-8C5F-0E41-B94B-8188C308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1" b="11895"/>
          <a:stretch/>
        </p:blipFill>
        <p:spPr>
          <a:xfrm>
            <a:off x="156151" y="567763"/>
            <a:ext cx="11879697" cy="6108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1986643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33" y="4186062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990850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166197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177" y="3928816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25" y="439536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411" y="352156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656" y="5285968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256" y="3329054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382" y="4764463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981" y="424295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18" y="463630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573744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5969" y="1359041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38" y="2520043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2521" y="5096808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E0312D-E831-1A4A-8661-65EBABDEF3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9099" y="5557316"/>
            <a:ext cx="920750" cy="44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BF4686-916B-F14A-80B2-38E7FC8984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2150" y="5556176"/>
            <a:ext cx="837142" cy="444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3431C-C5DE-654F-99A7-809A5E4B64C1}"/>
              </a:ext>
            </a:extLst>
          </p:cNvPr>
          <p:cNvSpPr txBox="1"/>
          <p:nvPr/>
        </p:nvSpPr>
        <p:spPr>
          <a:xfrm>
            <a:off x="2800695" y="576019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48873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848380-82EF-9041-B132-1F6002B8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r="8816"/>
          <a:stretch/>
        </p:blipFill>
        <p:spPr>
          <a:xfrm>
            <a:off x="662179" y="699234"/>
            <a:ext cx="4229935" cy="3118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06F0D-E54E-B247-9436-70B94710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70" y="699234"/>
            <a:ext cx="1736950" cy="1389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726E1-BA9E-A143-A934-9EFBD9F5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70" y="699234"/>
            <a:ext cx="1809859" cy="138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0FD87-8923-C44B-AC23-7D36C112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479" y="699234"/>
            <a:ext cx="1990209" cy="1389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A051D2-CDB7-BF4F-9AAF-F08B0EBB2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70" y="2260489"/>
            <a:ext cx="1736950" cy="147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238F9-47E8-C24F-BBD2-E732C7C58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269" y="2152174"/>
            <a:ext cx="1809859" cy="157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F66A8-FC4C-004C-B8DF-B50BA41DB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23"/>
          <a:stretch/>
        </p:blipFill>
        <p:spPr>
          <a:xfrm>
            <a:off x="9004479" y="2088794"/>
            <a:ext cx="1990209" cy="16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98771-7331-304E-8186-FF15F5072733}"/>
              </a:ext>
            </a:extLst>
          </p:cNvPr>
          <p:cNvSpPr txBox="1"/>
          <p:nvPr/>
        </p:nvSpPr>
        <p:spPr>
          <a:xfrm>
            <a:off x="4302367" y="293276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</a:t>
            </a:r>
            <a:r>
              <a:rPr lang="en-US" altLang="zh-CN" sz="1200" dirty="0">
                <a:solidFill>
                  <a:schemeClr val="accent2"/>
                </a:solidFill>
              </a:rPr>
              <a:t>0.93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EE681-EC7A-964E-8655-8E8443B6D4E4}"/>
              </a:ext>
            </a:extLst>
          </p:cNvPr>
          <p:cNvCxnSpPr>
            <a:cxnSpLocks/>
          </p:cNvCxnSpPr>
          <p:nvPr/>
        </p:nvCxnSpPr>
        <p:spPr>
          <a:xfrm>
            <a:off x="4386549" y="2914953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E17C75-876D-9949-83E0-DA3FB211ACBD}"/>
              </a:ext>
            </a:extLst>
          </p:cNvPr>
          <p:cNvCxnSpPr>
            <a:cxnSpLocks/>
          </p:cNvCxnSpPr>
          <p:nvPr/>
        </p:nvCxnSpPr>
        <p:spPr>
          <a:xfrm>
            <a:off x="4922225" y="2929695"/>
            <a:ext cx="1337898" cy="1656139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FC6A8-6835-6544-B793-83528EE2A390}"/>
              </a:ext>
            </a:extLst>
          </p:cNvPr>
          <p:cNvCxnSpPr>
            <a:cxnSpLocks/>
          </p:cNvCxnSpPr>
          <p:nvPr/>
        </p:nvCxnSpPr>
        <p:spPr>
          <a:xfrm>
            <a:off x="3379227" y="3460250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6FD766-E454-224D-87A6-2E63DE16749A}"/>
              </a:ext>
            </a:extLst>
          </p:cNvPr>
          <p:cNvSpPr txBox="1"/>
          <p:nvPr/>
        </p:nvSpPr>
        <p:spPr>
          <a:xfrm>
            <a:off x="3305321" y="32173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-2.00 eV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9313D-43BC-7245-94DD-67BD2CC4258C}"/>
              </a:ext>
            </a:extLst>
          </p:cNvPr>
          <p:cNvCxnSpPr>
            <a:cxnSpLocks/>
          </p:cNvCxnSpPr>
          <p:nvPr/>
        </p:nvCxnSpPr>
        <p:spPr>
          <a:xfrm flipH="1" flipV="1">
            <a:off x="3425142" y="3460250"/>
            <a:ext cx="489761" cy="719040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754F2-5841-B647-829D-7A3134D4AE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0719" y="2906893"/>
            <a:ext cx="837142" cy="444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94E5DF-8085-6448-9DB6-3FFE269EFD67}"/>
              </a:ext>
            </a:extLst>
          </p:cNvPr>
          <p:cNvSpPr/>
          <p:nvPr/>
        </p:nvSpPr>
        <p:spPr>
          <a:xfrm>
            <a:off x="1411283" y="2878364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216D3-CB88-0A40-8188-72267117DB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6585" y="2324811"/>
            <a:ext cx="937242" cy="44450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4CD2245-5091-2E4F-AD48-24EA8F6C4C4B}"/>
              </a:ext>
            </a:extLst>
          </p:cNvPr>
          <p:cNvSpPr/>
          <p:nvPr/>
        </p:nvSpPr>
        <p:spPr>
          <a:xfrm>
            <a:off x="4101585" y="2236712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CB0699-3678-1D43-AD16-0A6C29A0E964}"/>
              </a:ext>
            </a:extLst>
          </p:cNvPr>
          <p:cNvCxnSpPr>
            <a:cxnSpLocks/>
          </p:cNvCxnSpPr>
          <p:nvPr/>
        </p:nvCxnSpPr>
        <p:spPr>
          <a:xfrm flipV="1">
            <a:off x="3929345" y="2929695"/>
            <a:ext cx="487403" cy="530555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92F336E-CB10-6147-AAB5-7FAC8632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174" y="6161652"/>
            <a:ext cx="920750" cy="44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5F13C7-37C2-144F-AE05-6F22BF20C6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22225" y="6160512"/>
            <a:ext cx="837142" cy="4445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DBC21F-F9B6-D745-9093-78C45A5FD1D5}"/>
              </a:ext>
            </a:extLst>
          </p:cNvPr>
          <p:cNvSpPr txBox="1"/>
          <p:nvPr/>
        </p:nvSpPr>
        <p:spPr>
          <a:xfrm>
            <a:off x="3970770" y="6364526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-0.62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-0.33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2B30D-0194-C84A-B14E-6E4DA2AD1C47}"/>
              </a:ext>
            </a:extLst>
          </p:cNvPr>
          <p:cNvCxnSpPr/>
          <p:nvPr/>
        </p:nvCxnSpPr>
        <p:spPr>
          <a:xfrm>
            <a:off x="3150533" y="3125857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8249107-7303-7B46-BAB3-E47C55821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219" y="2680787"/>
            <a:ext cx="920750" cy="444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6617C-ECE7-FF41-A603-A7F1F2A26583}"/>
              </a:ext>
            </a:extLst>
          </p:cNvPr>
          <p:cNvCxnSpPr>
            <a:cxnSpLocks/>
          </p:cNvCxnSpPr>
          <p:nvPr/>
        </p:nvCxnSpPr>
        <p:spPr>
          <a:xfrm flipH="1" flipV="1">
            <a:off x="3162510" y="3125287"/>
            <a:ext cx="181900" cy="124742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D66AC3-DC91-AF40-9D17-188DAF17AB18}"/>
              </a:ext>
            </a:extLst>
          </p:cNvPr>
          <p:cNvCxnSpPr>
            <a:cxnSpLocks/>
          </p:cNvCxnSpPr>
          <p:nvPr/>
        </p:nvCxnSpPr>
        <p:spPr>
          <a:xfrm flipV="1">
            <a:off x="3675783" y="3125287"/>
            <a:ext cx="0" cy="7157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93DC1-4D11-0447-A0CD-2EEA5C2DCCFE}"/>
              </a:ext>
            </a:extLst>
          </p:cNvPr>
          <p:cNvSpPr/>
          <p:nvPr/>
        </p:nvSpPr>
        <p:spPr>
          <a:xfrm>
            <a:off x="3791293" y="284580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B97A-559A-D948-9B53-007F0219D184}"/>
              </a:ext>
            </a:extLst>
          </p:cNvPr>
          <p:cNvSpPr txBox="1"/>
          <p:nvPr/>
        </p:nvSpPr>
        <p:spPr>
          <a:xfrm>
            <a:off x="3683400" y="304159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0957A-0CE6-8944-A13F-AED9147C3CAA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C9A4D3-3CC4-6A45-A39A-3E630D4B7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28DDD1-2115-174B-9BA7-BFE1C3A0C337}"/>
              </a:ext>
            </a:extLst>
          </p:cNvPr>
          <p:cNvCxnSpPr>
            <a:cxnSpLocks/>
          </p:cNvCxnSpPr>
          <p:nvPr/>
        </p:nvCxnSpPr>
        <p:spPr>
          <a:xfrm flipV="1">
            <a:off x="2453736" y="1229766"/>
            <a:ext cx="2804064" cy="163555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833E4-BC39-2B4E-A41D-AD37BCFBA7C6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140287" cy="42425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9FF61-B6CE-CF49-86B2-286DEAA6F4A4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AA083-99A1-334A-A48A-FB24EF90BB5D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1.73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1F033-224E-9443-B8D2-155164B24D1D}"/>
              </a:ext>
            </a:extLst>
          </p:cNvPr>
          <p:cNvCxnSpPr/>
          <p:nvPr/>
        </p:nvCxnSpPr>
        <p:spPr>
          <a:xfrm>
            <a:off x="6973037" y="3380151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604575-2870-4C4A-B647-C2A26277BD8C}"/>
              </a:ext>
            </a:extLst>
          </p:cNvPr>
          <p:cNvCxnSpPr>
            <a:cxnSpLocks/>
          </p:cNvCxnSpPr>
          <p:nvPr/>
        </p:nvCxnSpPr>
        <p:spPr>
          <a:xfrm flipV="1">
            <a:off x="6048228" y="3380151"/>
            <a:ext cx="912733" cy="7464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3427B4-C79E-7645-BB36-C75021F9B011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7474265" y="3389422"/>
            <a:ext cx="706824" cy="2034208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EEEC869-1F1B-B64F-9EA1-C7A8F8860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2561" y="2987448"/>
            <a:ext cx="990600" cy="3151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4650C1-3E8E-3A46-890C-9D03B67BCB91}"/>
              </a:ext>
            </a:extLst>
          </p:cNvPr>
          <p:cNvSpPr/>
          <p:nvPr/>
        </p:nvSpPr>
        <p:spPr>
          <a:xfrm>
            <a:off x="7773161" y="2876322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42AF4-9D13-5343-AF05-EA2F0E1A2D21}"/>
              </a:ext>
            </a:extLst>
          </p:cNvPr>
          <p:cNvSpPr txBox="1"/>
          <p:nvPr/>
        </p:nvSpPr>
        <p:spPr>
          <a:xfrm>
            <a:off x="7773161" y="3149206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-0.72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1A1FB-0D71-5148-97D9-6F2A9A69FBFD}"/>
              </a:ext>
            </a:extLst>
          </p:cNvPr>
          <p:cNvSpPr txBox="1"/>
          <p:nvPr/>
        </p:nvSpPr>
        <p:spPr>
          <a:xfrm>
            <a:off x="6367900" y="3318483"/>
            <a:ext cx="611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-0.45</a:t>
            </a:r>
          </a:p>
        </p:txBody>
      </p:sp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7223FA1-BFBF-2540-B41D-E183456C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r="8816"/>
          <a:stretch/>
        </p:blipFill>
        <p:spPr>
          <a:xfrm>
            <a:off x="1013841" y="638642"/>
            <a:ext cx="4262716" cy="315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AC239-FA8E-1E48-B350-9CA4AF17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25" y="693642"/>
            <a:ext cx="1701967" cy="150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53820-6B91-F547-912B-C8DAFBC5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136" y="693640"/>
            <a:ext cx="2106032" cy="1500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85321-FAEF-3443-BE94-2149A587D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312" y="674781"/>
            <a:ext cx="1991158" cy="1500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5529D-D8EF-4445-B488-E3AD7D9DE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9413055" y="2205439"/>
            <a:ext cx="1861671" cy="1591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65FA6D-2B35-6542-BE11-A7D2B9942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579" y="2205439"/>
            <a:ext cx="1929145" cy="1591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85501E-E2B7-C44E-87B2-590F9E644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031" y="2296573"/>
            <a:ext cx="1761847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A60F-DC39-FD4D-86BE-DEE854CA5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9" b="4999"/>
          <a:stretch/>
        </p:blipFill>
        <p:spPr>
          <a:xfrm>
            <a:off x="949681" y="1138035"/>
            <a:ext cx="9630616" cy="492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6C87D-C8B0-354F-AE0A-1665289A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06" y="1627858"/>
            <a:ext cx="960315" cy="325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FC1181-188B-1346-8E35-30FA99E8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43" y="2535129"/>
            <a:ext cx="1205523" cy="404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2FFD79-9E58-8B4A-8BD4-9B824E32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75" y="3123984"/>
            <a:ext cx="1205523" cy="6758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01601-47F7-8744-8239-BB1F2CDA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536" y="4733357"/>
            <a:ext cx="1112227" cy="6035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9ED15F-CA40-2D46-93C2-E668E28C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35124"/>
            <a:ext cx="1112227" cy="4432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9C1C24-253D-AB40-A701-44447A4D9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700" y="4893673"/>
            <a:ext cx="1382840" cy="44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9A45CA-D431-9A43-9B65-1DC8EB239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415" y="3724968"/>
            <a:ext cx="1244347" cy="363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CE549E-2566-C04E-84ED-0523276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71" y="1627858"/>
            <a:ext cx="960315" cy="3255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3979372" y="138338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adatom-Cu(111)</a:t>
            </a:r>
          </a:p>
        </p:txBody>
      </p:sp>
    </p:spTree>
    <p:extLst>
      <p:ext uri="{BB962C8B-B14F-4D97-AF65-F5344CB8AC3E}">
        <p14:creationId xmlns:p14="http://schemas.microsoft.com/office/powerpoint/2010/main" val="223953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C47F95-99EB-5C47-BD06-440645069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0" t="10602" r="24483" b="11658"/>
          <a:stretch/>
        </p:blipFill>
        <p:spPr>
          <a:xfrm rot="16200000">
            <a:off x="3099836" y="-1813476"/>
            <a:ext cx="5052446" cy="97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365" y="410937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9" y="4095911"/>
            <a:ext cx="992014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28" y="4091377"/>
            <a:ext cx="992014" cy="618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573" y="78120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317" y="2060001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835" y="206000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4918" y="2060001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436" y="206000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521" y="2056292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579" y="4091097"/>
            <a:ext cx="992015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1855" y="4097160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0103" y="4097160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6323" y="4100498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9587" y="781203"/>
            <a:ext cx="992014" cy="6189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2093" y="5466327"/>
            <a:ext cx="992016" cy="6189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4107" y="5466326"/>
            <a:ext cx="992016" cy="6189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749" y="2067690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1975" y="2056292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51062" y="2054538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22381" y="2048879"/>
            <a:ext cx="992016" cy="6189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776C79-185F-C841-A74E-A111B062B3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1601" y="792601"/>
            <a:ext cx="992014" cy="618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6A0818-A8A4-B243-A598-89674B62AA1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69730" y="2060001"/>
            <a:ext cx="992014" cy="618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4DBB513-A91F-514C-83BE-CCF536CECC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4965" y="3347046"/>
            <a:ext cx="992014" cy="6189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76DBE2-591E-2C4F-A733-6FA08CF4D5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1549" y="3346916"/>
            <a:ext cx="992014" cy="61896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C4F895-893F-A048-ACD7-37C661C9834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92815" y="3346916"/>
            <a:ext cx="992014" cy="6189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E5E6A23-5136-734E-9DB5-CBF53BD9756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66294" y="3346915"/>
            <a:ext cx="992016" cy="61896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75D8AE-5213-C94D-B105-A848E64398E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39493" y="3353470"/>
            <a:ext cx="992014" cy="6189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DAA6D7-A438-6944-AB00-82D86F98293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14786" y="5466328"/>
            <a:ext cx="992014" cy="61896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522BA6-3658-B34F-AD3E-90C86B9C13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06800" y="5466327"/>
            <a:ext cx="992014" cy="6189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7A5B3-7C7B-464F-AC27-8EDD13B065D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56123" y="5482468"/>
            <a:ext cx="992014" cy="6189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8743545-CACF-BB44-9A0A-D341BC0E8C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36450" y="5482467"/>
            <a:ext cx="992016" cy="6189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3ACC9D-B0D8-BC4C-835B-B65216CFD6E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04722" y="5480299"/>
            <a:ext cx="992014" cy="6189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27A460-1D39-164B-97F9-1A53DE34EB1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95289" y="5486975"/>
            <a:ext cx="992014" cy="618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54678C-7AE6-7B46-9692-476F5A71627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52517" y="5480298"/>
            <a:ext cx="992014" cy="6189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839266-A356-5949-8327-334EDB4FBC4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43084" y="5466326"/>
            <a:ext cx="992014" cy="61896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4457256" y="80233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4468085" y="154909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80A146A-6E7E-A047-A1D7-33EB8D389C5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131507" y="3353828"/>
            <a:ext cx="992014" cy="61896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39AE64-93DD-F548-8255-F461B544C550}"/>
              </a:ext>
            </a:extLst>
          </p:cNvPr>
          <p:cNvCxnSpPr>
            <a:cxnSpLocks/>
          </p:cNvCxnSpPr>
          <p:nvPr/>
        </p:nvCxnSpPr>
        <p:spPr>
          <a:xfrm>
            <a:off x="1190015" y="53281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21ADA72-9BC8-1A4E-AED8-343A9B6D9F52}"/>
              </a:ext>
            </a:extLst>
          </p:cNvPr>
          <p:cNvCxnSpPr>
            <a:cxnSpLocks/>
          </p:cNvCxnSpPr>
          <p:nvPr/>
        </p:nvCxnSpPr>
        <p:spPr>
          <a:xfrm>
            <a:off x="3186778" y="53281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1CCE824-29AD-AC4D-83E4-3133FF651DE4}"/>
              </a:ext>
            </a:extLst>
          </p:cNvPr>
          <p:cNvCxnSpPr>
            <a:cxnSpLocks/>
          </p:cNvCxnSpPr>
          <p:nvPr/>
        </p:nvCxnSpPr>
        <p:spPr>
          <a:xfrm>
            <a:off x="1190015" y="63187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D41C44-FF15-334A-B089-C53B62446409}"/>
              </a:ext>
            </a:extLst>
          </p:cNvPr>
          <p:cNvCxnSpPr>
            <a:cxnSpLocks/>
          </p:cNvCxnSpPr>
          <p:nvPr/>
        </p:nvCxnSpPr>
        <p:spPr>
          <a:xfrm>
            <a:off x="3186778" y="63187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90CF85-C506-B644-9904-071E95C1DD9A}"/>
              </a:ext>
            </a:extLst>
          </p:cNvPr>
          <p:cNvCxnSpPr>
            <a:cxnSpLocks/>
          </p:cNvCxnSpPr>
          <p:nvPr/>
        </p:nvCxnSpPr>
        <p:spPr>
          <a:xfrm>
            <a:off x="5202904" y="5318332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7D2B96-20DC-BE49-8978-0E8924B60207}"/>
              </a:ext>
            </a:extLst>
          </p:cNvPr>
          <p:cNvCxnSpPr>
            <a:cxnSpLocks/>
          </p:cNvCxnSpPr>
          <p:nvPr/>
        </p:nvCxnSpPr>
        <p:spPr>
          <a:xfrm>
            <a:off x="5202904" y="6314445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8E2BFA-3B9F-8B4B-949F-137EB921F754}"/>
              </a:ext>
            </a:extLst>
          </p:cNvPr>
          <p:cNvGrpSpPr/>
          <p:nvPr/>
        </p:nvGrpSpPr>
        <p:grpSpPr>
          <a:xfrm>
            <a:off x="420028" y="708188"/>
            <a:ext cx="11037742" cy="4620853"/>
            <a:chOff x="420028" y="708188"/>
            <a:chExt cx="11037742" cy="46208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5B90EE-EC8A-ED41-80F4-7E9BF878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8" y="1700033"/>
              <a:ext cx="992014" cy="6189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50747-023E-874A-8D74-C44C8A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278" y="2487912"/>
              <a:ext cx="992014" cy="6189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A5AFC-AA15-E64A-AA30-8FE06495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475" y="1868951"/>
              <a:ext cx="992014" cy="6189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43BA6E-CBC2-C146-8503-CBD85B81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298" y="2782508"/>
              <a:ext cx="992016" cy="6189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3765F1-1B13-CB4B-B04D-8105E0E3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030" y="3456531"/>
              <a:ext cx="992014" cy="6189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8AD843-3422-D242-B72A-0D593A54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4044" y="3133554"/>
              <a:ext cx="992014" cy="618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FC9F6-5530-FE49-92FF-86471C09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2774" y="2479759"/>
              <a:ext cx="992015" cy="618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7D3EB6-9D9E-9043-A411-C2B64485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006" y="3997006"/>
              <a:ext cx="992014" cy="6189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24323A-647F-4949-87B5-B84C069D2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331" y="2318994"/>
              <a:ext cx="992016" cy="6189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E1FD58-4A15-964F-9C72-FF74A3C5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6047" y="3920045"/>
              <a:ext cx="992014" cy="6189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EB8B8F-D835-074A-8EAB-B43B39F3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44379" y="3529013"/>
              <a:ext cx="992014" cy="61896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8AF96C-B8A4-0C40-AFF3-1D316838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18336" y="2628475"/>
              <a:ext cx="992014" cy="6189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77CF5A-C101-3149-9DF7-76494157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6058" y="708188"/>
              <a:ext cx="992014" cy="61896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6F6FFA-849E-9E49-A542-0CF8DD0B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01563" y="1017668"/>
              <a:ext cx="992014" cy="618961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2EA200F-762F-1344-8BA5-335033F71917}"/>
                </a:ext>
              </a:extLst>
            </p:cNvPr>
            <p:cNvSpPr/>
            <p:nvPr/>
          </p:nvSpPr>
          <p:spPr>
            <a:xfrm>
              <a:off x="5140921" y="240030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4C040E-6B40-4747-9821-8F321C7E89B9}"/>
                </a:ext>
              </a:extLst>
            </p:cNvPr>
            <p:cNvSpPr/>
            <p:nvPr/>
          </p:nvSpPr>
          <p:spPr>
            <a:xfrm>
              <a:off x="6819352" y="225265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7D6C8E5-824E-364B-A3DF-B6010F1DC173}"/>
                </a:ext>
              </a:extLst>
            </p:cNvPr>
            <p:cNvSpPr/>
            <p:nvPr/>
          </p:nvSpPr>
          <p:spPr>
            <a:xfrm>
              <a:off x="6108152" y="392294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8579F15-6303-7647-872A-D4AA336FA6CF}"/>
                </a:ext>
              </a:extLst>
            </p:cNvPr>
            <p:cNvSpPr/>
            <p:nvPr/>
          </p:nvSpPr>
          <p:spPr>
            <a:xfrm>
              <a:off x="7699729" y="387927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0240AE7-36D6-D749-80CB-44376009C4B3}"/>
                </a:ext>
              </a:extLst>
            </p:cNvPr>
            <p:cNvSpPr/>
            <p:nvPr/>
          </p:nvSpPr>
          <p:spPr>
            <a:xfrm>
              <a:off x="8733988" y="34650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1F7527B-4547-C94B-AF3A-A2557371FE9F}"/>
                </a:ext>
              </a:extLst>
            </p:cNvPr>
            <p:cNvSpPr/>
            <p:nvPr/>
          </p:nvSpPr>
          <p:spPr>
            <a:xfrm>
              <a:off x="9292018" y="2657446"/>
              <a:ext cx="1044650" cy="61896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02BD621-F5C5-C047-B40E-F9A02A7A6CA0}"/>
                </a:ext>
              </a:extLst>
            </p:cNvPr>
            <p:cNvSpPr/>
            <p:nvPr/>
          </p:nvSpPr>
          <p:spPr>
            <a:xfrm>
              <a:off x="10175245" y="112811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B55EBA2-441E-ED48-9F3E-71764FFB3191}"/>
                </a:ext>
              </a:extLst>
            </p:cNvPr>
            <p:cNvSpPr/>
            <p:nvPr/>
          </p:nvSpPr>
          <p:spPr>
            <a:xfrm>
              <a:off x="5330131" y="80376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5B5B73B-5C16-B64C-95F6-1237B124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4489" y="2178431"/>
              <a:ext cx="992016" cy="618962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CB5EAC4-675D-7847-B2B1-ED8DA4242D66}"/>
                </a:ext>
              </a:extLst>
            </p:cNvPr>
            <p:cNvSpPr/>
            <p:nvPr/>
          </p:nvSpPr>
          <p:spPr>
            <a:xfrm>
              <a:off x="2973419" y="21309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CA12B8-7784-BE45-924E-C2BEF938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02739" y="3838739"/>
              <a:ext cx="992016" cy="618962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E011687-01F6-2F4E-AC7A-6DFF2202A122}"/>
                </a:ext>
              </a:extLst>
            </p:cNvPr>
            <p:cNvSpPr/>
            <p:nvPr/>
          </p:nvSpPr>
          <p:spPr>
            <a:xfrm>
              <a:off x="4670801" y="379512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C7BDE8-7073-844E-B54D-3D7785FE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85571" y="3177493"/>
              <a:ext cx="992014" cy="61896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03E625A-5376-0045-879C-0B3FED13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56500" y="4710079"/>
              <a:ext cx="992016" cy="61896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E16024-80AD-8B4F-9480-3937312F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44652" y="4191142"/>
              <a:ext cx="992016" cy="61896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E8773E-B11E-7045-B233-A8F85F6B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65754" y="2763340"/>
              <a:ext cx="992016" cy="618962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68625-8A0F-024F-8C5A-F41912B6DEEF}"/>
              </a:ext>
            </a:extLst>
          </p:cNvPr>
          <p:cNvCxnSpPr>
            <a:cxnSpLocks/>
          </p:cNvCxnSpPr>
          <p:nvPr/>
        </p:nvCxnSpPr>
        <p:spPr>
          <a:xfrm>
            <a:off x="1196278" y="2178431"/>
            <a:ext cx="492822" cy="47901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D1B4B9-DE75-384F-804F-EC3C34FBE4A7}"/>
              </a:ext>
            </a:extLst>
          </p:cNvPr>
          <p:cNvCxnSpPr>
            <a:cxnSpLocks/>
          </p:cNvCxnSpPr>
          <p:nvPr/>
        </p:nvCxnSpPr>
        <p:spPr>
          <a:xfrm flipV="1">
            <a:off x="1689100" y="2417939"/>
            <a:ext cx="520887" cy="23950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D4C7793-726A-454F-999D-DBBA546FFB6F}"/>
              </a:ext>
            </a:extLst>
          </p:cNvPr>
          <p:cNvCxnSpPr>
            <a:cxnSpLocks/>
          </p:cNvCxnSpPr>
          <p:nvPr/>
        </p:nvCxnSpPr>
        <p:spPr>
          <a:xfrm>
            <a:off x="2207482" y="2417938"/>
            <a:ext cx="647921" cy="48575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C9D2F2-8818-E64F-9A60-4AB261FE4020}"/>
              </a:ext>
            </a:extLst>
          </p:cNvPr>
          <p:cNvCxnSpPr>
            <a:cxnSpLocks/>
          </p:cNvCxnSpPr>
          <p:nvPr/>
        </p:nvCxnSpPr>
        <p:spPr>
          <a:xfrm>
            <a:off x="3464384" y="3280551"/>
            <a:ext cx="178626" cy="20642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550657-716F-5543-974C-E381BACF5406}"/>
              </a:ext>
            </a:extLst>
          </p:cNvPr>
          <p:cNvCxnSpPr>
            <a:cxnSpLocks/>
          </p:cNvCxnSpPr>
          <p:nvPr/>
        </p:nvCxnSpPr>
        <p:spPr>
          <a:xfrm flipV="1">
            <a:off x="4235181" y="3624479"/>
            <a:ext cx="403907" cy="3725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B8C83E8-6B66-5042-B85D-42185EA4634F}"/>
              </a:ext>
            </a:extLst>
          </p:cNvPr>
          <p:cNvCxnSpPr>
            <a:cxnSpLocks/>
          </p:cNvCxnSpPr>
          <p:nvPr/>
        </p:nvCxnSpPr>
        <p:spPr>
          <a:xfrm>
            <a:off x="5122223" y="3663051"/>
            <a:ext cx="134625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3B311B-3418-9843-9CC2-A7DB74CC2C2C}"/>
              </a:ext>
            </a:extLst>
          </p:cNvPr>
          <p:cNvCxnSpPr>
            <a:cxnSpLocks/>
          </p:cNvCxnSpPr>
          <p:nvPr/>
        </p:nvCxnSpPr>
        <p:spPr>
          <a:xfrm>
            <a:off x="6891970" y="3668502"/>
            <a:ext cx="783395" cy="114160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D1A322-30A0-1A4D-AB94-FD52FAA0041C}"/>
              </a:ext>
            </a:extLst>
          </p:cNvPr>
          <p:cNvCxnSpPr>
            <a:cxnSpLocks/>
          </p:cNvCxnSpPr>
          <p:nvPr/>
        </p:nvCxnSpPr>
        <p:spPr>
          <a:xfrm flipV="1">
            <a:off x="8602718" y="4605351"/>
            <a:ext cx="637668" cy="35025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1B83BC2-A1C7-CA4F-87FF-659658B14A35}"/>
              </a:ext>
            </a:extLst>
          </p:cNvPr>
          <p:cNvCxnSpPr>
            <a:cxnSpLocks/>
          </p:cNvCxnSpPr>
          <p:nvPr/>
        </p:nvCxnSpPr>
        <p:spPr>
          <a:xfrm flipV="1">
            <a:off x="10439436" y="3465061"/>
            <a:ext cx="341043" cy="11188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DDBB44-4257-F34C-A5F0-6AF406285261}"/>
              </a:ext>
            </a:extLst>
          </p:cNvPr>
          <p:cNvCxnSpPr>
            <a:cxnSpLocks/>
          </p:cNvCxnSpPr>
          <p:nvPr/>
        </p:nvCxnSpPr>
        <p:spPr>
          <a:xfrm>
            <a:off x="1697716" y="2664073"/>
            <a:ext cx="1445718" cy="633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7D1AB3-FA70-874A-B4F8-D785FF0CE676}"/>
              </a:ext>
            </a:extLst>
          </p:cNvPr>
          <p:cNvCxnSpPr>
            <a:cxnSpLocks/>
          </p:cNvCxnSpPr>
          <p:nvPr/>
        </p:nvCxnSpPr>
        <p:spPr>
          <a:xfrm>
            <a:off x="3845075" y="2721626"/>
            <a:ext cx="936423" cy="167684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1719CA-C024-8445-AD20-61EA3025DFD4}"/>
              </a:ext>
            </a:extLst>
          </p:cNvPr>
          <p:cNvCxnSpPr>
            <a:cxnSpLocks/>
          </p:cNvCxnSpPr>
          <p:nvPr/>
        </p:nvCxnSpPr>
        <p:spPr>
          <a:xfrm>
            <a:off x="5628063" y="4350607"/>
            <a:ext cx="599345" cy="17059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22AFB2-1BBF-E646-B5E9-7F83A5DBEA84}"/>
              </a:ext>
            </a:extLst>
          </p:cNvPr>
          <p:cNvCxnSpPr>
            <a:cxnSpLocks/>
          </p:cNvCxnSpPr>
          <p:nvPr/>
        </p:nvCxnSpPr>
        <p:spPr>
          <a:xfrm flipV="1">
            <a:off x="4816644" y="2978731"/>
            <a:ext cx="468212" cy="2156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61CD34-EDE5-DE4C-85C2-BDDD08FAB533}"/>
              </a:ext>
            </a:extLst>
          </p:cNvPr>
          <p:cNvCxnSpPr>
            <a:cxnSpLocks/>
          </p:cNvCxnSpPr>
          <p:nvPr/>
        </p:nvCxnSpPr>
        <p:spPr>
          <a:xfrm>
            <a:off x="6052491" y="3021084"/>
            <a:ext cx="141277" cy="10448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D571768-E559-784F-9ED6-C178F79451A8}"/>
              </a:ext>
            </a:extLst>
          </p:cNvPr>
          <p:cNvCxnSpPr>
            <a:cxnSpLocks/>
          </p:cNvCxnSpPr>
          <p:nvPr/>
        </p:nvCxnSpPr>
        <p:spPr>
          <a:xfrm flipV="1">
            <a:off x="6903528" y="2847172"/>
            <a:ext cx="131639" cy="11693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E5F7C7D-CF2E-2648-A7E4-98107B78E406}"/>
              </a:ext>
            </a:extLst>
          </p:cNvPr>
          <p:cNvCxnSpPr>
            <a:cxnSpLocks/>
          </p:cNvCxnSpPr>
          <p:nvPr/>
        </p:nvCxnSpPr>
        <p:spPr>
          <a:xfrm>
            <a:off x="7731087" y="2903689"/>
            <a:ext cx="91867" cy="11128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F0DADF-1AC0-D24B-B656-53BD9497AE8D}"/>
              </a:ext>
            </a:extLst>
          </p:cNvPr>
          <p:cNvCxnSpPr>
            <a:cxnSpLocks/>
          </p:cNvCxnSpPr>
          <p:nvPr/>
        </p:nvCxnSpPr>
        <p:spPr>
          <a:xfrm>
            <a:off x="8548516" y="4015743"/>
            <a:ext cx="3147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DF4114-200C-7C4E-846C-845A5ED266E4}"/>
              </a:ext>
            </a:extLst>
          </p:cNvPr>
          <p:cNvCxnSpPr>
            <a:cxnSpLocks/>
          </p:cNvCxnSpPr>
          <p:nvPr/>
        </p:nvCxnSpPr>
        <p:spPr>
          <a:xfrm flipV="1">
            <a:off x="9463912" y="3133554"/>
            <a:ext cx="0" cy="443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69333BF-D507-6644-838A-D454FAF24464}"/>
              </a:ext>
            </a:extLst>
          </p:cNvPr>
          <p:cNvCxnSpPr>
            <a:cxnSpLocks/>
          </p:cNvCxnSpPr>
          <p:nvPr/>
        </p:nvCxnSpPr>
        <p:spPr>
          <a:xfrm flipV="1">
            <a:off x="10192612" y="1528011"/>
            <a:ext cx="144056" cy="12353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B14DE9E-8F52-9543-9812-2C9AE982DDD1}"/>
              </a:ext>
            </a:extLst>
          </p:cNvPr>
          <p:cNvCxnSpPr>
            <a:cxnSpLocks/>
          </p:cNvCxnSpPr>
          <p:nvPr/>
        </p:nvCxnSpPr>
        <p:spPr>
          <a:xfrm flipV="1">
            <a:off x="1278643" y="1217705"/>
            <a:ext cx="4112693" cy="69726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BC02B8-1558-684C-A4CB-48110028B667}"/>
              </a:ext>
            </a:extLst>
          </p:cNvPr>
          <p:cNvCxnSpPr>
            <a:cxnSpLocks/>
          </p:cNvCxnSpPr>
          <p:nvPr/>
        </p:nvCxnSpPr>
        <p:spPr>
          <a:xfrm>
            <a:off x="6238080" y="1249902"/>
            <a:ext cx="4072270" cy="31579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8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8" y="170003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78" y="2487912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75" y="186895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298" y="2782508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030" y="345653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044" y="3133554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2774" y="2479759"/>
            <a:ext cx="992015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0006" y="3997006"/>
            <a:ext cx="992014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8331" y="2318994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6047" y="3920045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4379" y="3529013"/>
            <a:ext cx="992014" cy="6189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336" y="2628475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6058" y="70818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1563" y="1017668"/>
            <a:ext cx="992014" cy="618961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2EA200F-762F-1344-8BA5-335033F71917}"/>
              </a:ext>
            </a:extLst>
          </p:cNvPr>
          <p:cNvSpPr/>
          <p:nvPr/>
        </p:nvSpPr>
        <p:spPr>
          <a:xfrm>
            <a:off x="5140921" y="240030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4C040E-6B40-4747-9821-8F321C7E89B9}"/>
              </a:ext>
            </a:extLst>
          </p:cNvPr>
          <p:cNvSpPr/>
          <p:nvPr/>
        </p:nvSpPr>
        <p:spPr>
          <a:xfrm>
            <a:off x="6819352" y="225265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D6C8E5-824E-364B-A3DF-B6010F1DC173}"/>
              </a:ext>
            </a:extLst>
          </p:cNvPr>
          <p:cNvSpPr/>
          <p:nvPr/>
        </p:nvSpPr>
        <p:spPr>
          <a:xfrm>
            <a:off x="6108152" y="392294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79F15-6303-7647-872A-D4AA336FA6CF}"/>
              </a:ext>
            </a:extLst>
          </p:cNvPr>
          <p:cNvSpPr/>
          <p:nvPr/>
        </p:nvSpPr>
        <p:spPr>
          <a:xfrm>
            <a:off x="7699729" y="387927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240AE7-36D6-D749-80CB-44376009C4B3}"/>
              </a:ext>
            </a:extLst>
          </p:cNvPr>
          <p:cNvSpPr/>
          <p:nvPr/>
        </p:nvSpPr>
        <p:spPr>
          <a:xfrm>
            <a:off x="8733988" y="34650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F7527B-4547-C94B-AF3A-A2557371FE9F}"/>
              </a:ext>
            </a:extLst>
          </p:cNvPr>
          <p:cNvSpPr/>
          <p:nvPr/>
        </p:nvSpPr>
        <p:spPr>
          <a:xfrm>
            <a:off x="9292018" y="2657446"/>
            <a:ext cx="1044650" cy="61896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02BD621-F5C5-C047-B40E-F9A02A7A6CA0}"/>
              </a:ext>
            </a:extLst>
          </p:cNvPr>
          <p:cNvSpPr/>
          <p:nvPr/>
        </p:nvSpPr>
        <p:spPr>
          <a:xfrm>
            <a:off x="10175245" y="112811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5EBA2-441E-ED48-9F3E-71764FFB3191}"/>
              </a:ext>
            </a:extLst>
          </p:cNvPr>
          <p:cNvSpPr/>
          <p:nvPr/>
        </p:nvSpPr>
        <p:spPr>
          <a:xfrm>
            <a:off x="5330131" y="80376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4489" y="2178431"/>
            <a:ext cx="992016" cy="618962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B5EAC4-675D-7847-B2B1-ED8DA4242D66}"/>
              </a:ext>
            </a:extLst>
          </p:cNvPr>
          <p:cNvSpPr/>
          <p:nvPr/>
        </p:nvSpPr>
        <p:spPr>
          <a:xfrm>
            <a:off x="2973419" y="21309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2739" y="3838739"/>
            <a:ext cx="992016" cy="618962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011687-01F6-2F4E-AC7A-6DFF2202A122}"/>
              </a:ext>
            </a:extLst>
          </p:cNvPr>
          <p:cNvSpPr/>
          <p:nvPr/>
        </p:nvSpPr>
        <p:spPr>
          <a:xfrm>
            <a:off x="4670801" y="379512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5571" y="3177493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6500" y="4710079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44652" y="4191142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65754" y="2763340"/>
            <a:ext cx="992016" cy="6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9DDF4A-EA49-E541-A46A-5A45C710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0" r="8696"/>
          <a:stretch/>
        </p:blipFill>
        <p:spPr>
          <a:xfrm>
            <a:off x="564255" y="739383"/>
            <a:ext cx="4653904" cy="3451646"/>
          </a:xfrm>
          <a:prstGeom prst="rect">
            <a:avLst/>
          </a:prstGeom>
        </p:spPr>
      </p:pic>
      <p:pic>
        <p:nvPicPr>
          <p:cNvPr id="3" name="Picture 2" descr="A picture containing indoor, metal, pan, several&#10;&#10;Description automatically generated">
            <a:extLst>
              <a:ext uri="{FF2B5EF4-FFF2-40B4-BE49-F238E27FC236}">
                <a16:creationId xmlns:a16="http://schemas.microsoft.com/office/drawing/2014/main" id="{7A5766A7-1C18-074A-B1AD-AC5D49C2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34037"/>
            <a:ext cx="1789726" cy="1444185"/>
          </a:xfrm>
          <a:prstGeom prst="rect">
            <a:avLst/>
          </a:prstGeom>
        </p:spPr>
      </p:pic>
      <p:pic>
        <p:nvPicPr>
          <p:cNvPr id="7" name="Picture 6" descr="A picture containing indoor, counter, arranged, several&#10;&#10;Description automatically generated">
            <a:extLst>
              <a:ext uri="{FF2B5EF4-FFF2-40B4-BE49-F238E27FC236}">
                <a16:creationId xmlns:a16="http://schemas.microsoft.com/office/drawing/2014/main" id="{9838B889-BA79-6A40-9C42-6C711B3F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9" y="834035"/>
            <a:ext cx="2054815" cy="1444186"/>
          </a:xfrm>
          <a:prstGeom prst="rect">
            <a:avLst/>
          </a:prstGeom>
        </p:spPr>
      </p:pic>
      <p:pic>
        <p:nvPicPr>
          <p:cNvPr id="11" name="Picture 10" descr="A picture containing indoor, arranged, several&#10;&#10;Description automatically generated">
            <a:extLst>
              <a:ext uri="{FF2B5EF4-FFF2-40B4-BE49-F238E27FC236}">
                <a16:creationId xmlns:a16="http://schemas.microsoft.com/office/drawing/2014/main" id="{B7C2FD5E-066C-994F-B400-062EE0C3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907" y="834035"/>
            <a:ext cx="2322025" cy="1444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5394F-54EA-AD45-9B0D-28928F964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598" y="2327718"/>
            <a:ext cx="2114641" cy="186331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C482FED9-9560-B04C-B6A1-B652AA666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228" y="2746843"/>
            <a:ext cx="1817976" cy="1444186"/>
          </a:xfrm>
          <a:prstGeom prst="rect">
            <a:avLst/>
          </a:prstGeom>
        </p:spPr>
      </p:pic>
      <p:pic>
        <p:nvPicPr>
          <p:cNvPr id="20" name="Picture 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EB7702A6-B801-2144-BDEE-F10BEE8AB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58" y="2706907"/>
            <a:ext cx="1868415" cy="14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ne chart&#10;&#10;Description automatically generated">
            <a:extLst>
              <a:ext uri="{FF2B5EF4-FFF2-40B4-BE49-F238E27FC236}">
                <a16:creationId xmlns:a16="http://schemas.microsoft.com/office/drawing/2014/main" id="{29A4C714-D165-0E4C-86ED-32330C59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0" r="8238"/>
          <a:stretch/>
        </p:blipFill>
        <p:spPr>
          <a:xfrm>
            <a:off x="1722602" y="1343245"/>
            <a:ext cx="7563288" cy="469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E4890-42FB-434E-80B4-A2C7C645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2268537"/>
            <a:ext cx="14859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7F823-A958-2E46-857F-299D9BC6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25" y="2344737"/>
            <a:ext cx="1117600" cy="1930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055B80B2-229A-F247-A72A-E3A1BF819856}"/>
              </a:ext>
            </a:extLst>
          </p:cNvPr>
          <p:cNvSpPr/>
          <p:nvPr/>
        </p:nvSpPr>
        <p:spPr>
          <a:xfrm>
            <a:off x="3837894" y="3165359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94739CD-4AE8-D94A-AD70-D916069E9627}"/>
              </a:ext>
            </a:extLst>
          </p:cNvPr>
          <p:cNvSpPr/>
          <p:nvPr/>
        </p:nvSpPr>
        <p:spPr>
          <a:xfrm>
            <a:off x="7509782" y="3165360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4A420E-82B6-F242-901F-1B5CD4530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" r="7484"/>
          <a:stretch/>
        </p:blipFill>
        <p:spPr>
          <a:xfrm>
            <a:off x="571787" y="457308"/>
            <a:ext cx="4161144" cy="3113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275D5-6742-5B4C-8093-2BB823E8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57" y="574038"/>
            <a:ext cx="2264172" cy="133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B946-84BC-0642-80E4-DEEAF9E7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13" y="574038"/>
            <a:ext cx="2242705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C927A-F4B3-8142-9A72-AB958741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102" y="574038"/>
            <a:ext cx="2325846" cy="133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C589F-EB89-F540-AB40-889E4DAE2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102" y="2210238"/>
            <a:ext cx="2325846" cy="1374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976D0-EA8D-3F4F-8A23-8D3E480E6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373" y="2047976"/>
            <a:ext cx="2196545" cy="1536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574D9-E84D-9C4B-92F5-78099D146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835" y="1907060"/>
            <a:ext cx="2052215" cy="1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01264D6-C24F-2644-8D2D-A9856AE3D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1" r="8175"/>
          <a:stretch/>
        </p:blipFill>
        <p:spPr>
          <a:xfrm>
            <a:off x="1592027" y="1803193"/>
            <a:ext cx="3622008" cy="2684961"/>
          </a:xfrm>
          <a:prstGeom prst="rect">
            <a:avLst/>
          </a:prstGeom>
        </p:spPr>
      </p:pic>
      <p:pic>
        <p:nvPicPr>
          <p:cNvPr id="7" name="Picture 6" descr="A picture containing abacus&#10;&#10;Description automatically generated">
            <a:extLst>
              <a:ext uri="{FF2B5EF4-FFF2-40B4-BE49-F238E27FC236}">
                <a16:creationId xmlns:a16="http://schemas.microsoft.com/office/drawing/2014/main" id="{AA271FB9-63E2-B74D-80A9-060A7C74F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67" t="27127" r="22245" b="50000"/>
          <a:stretch/>
        </p:blipFill>
        <p:spPr>
          <a:xfrm>
            <a:off x="9233872" y="3226507"/>
            <a:ext cx="2297430" cy="1208234"/>
          </a:xfrm>
          <a:prstGeom prst="rect">
            <a:avLst/>
          </a:prstGeom>
        </p:spPr>
      </p:pic>
      <p:pic>
        <p:nvPicPr>
          <p:cNvPr id="11" name="Picture 10" descr="A picture containing abacus&#10;&#10;Description automatically generated">
            <a:extLst>
              <a:ext uri="{FF2B5EF4-FFF2-40B4-BE49-F238E27FC236}">
                <a16:creationId xmlns:a16="http://schemas.microsoft.com/office/drawing/2014/main" id="{158554AD-6E9F-F84D-BD57-4E172F4CD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55" t="35042" r="16097" b="41127"/>
          <a:stretch/>
        </p:blipFill>
        <p:spPr>
          <a:xfrm>
            <a:off x="9258364" y="1871073"/>
            <a:ext cx="2297430" cy="107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9FC13-9EA4-D840-8D40-77ED8B2B3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85" t="36310" r="25970" b="39859"/>
          <a:stretch/>
        </p:blipFill>
        <p:spPr>
          <a:xfrm>
            <a:off x="7029482" y="1871073"/>
            <a:ext cx="2103120" cy="1074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D9B0A2-4441-644C-832A-9DEA5D252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26" t="21352" r="26429" b="51522"/>
          <a:stretch/>
        </p:blipFill>
        <p:spPr>
          <a:xfrm>
            <a:off x="7029481" y="3211731"/>
            <a:ext cx="2103121" cy="1223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06753B-915D-694D-8D4B-86CE713930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38" t="20323" r="35842" b="50776"/>
          <a:stretch/>
        </p:blipFill>
        <p:spPr>
          <a:xfrm>
            <a:off x="5259431" y="3131720"/>
            <a:ext cx="1668780" cy="1303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018108-BC26-0C41-BBA1-0E85F4EDB2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327" t="35328" r="35153" b="40841"/>
          <a:stretch/>
        </p:blipFill>
        <p:spPr>
          <a:xfrm>
            <a:off x="5234940" y="1871073"/>
            <a:ext cx="166878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FC9425-6F1F-3A48-A2CA-69D8903FF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1" r="7306"/>
          <a:stretch/>
        </p:blipFill>
        <p:spPr>
          <a:xfrm>
            <a:off x="876632" y="742952"/>
            <a:ext cx="4047334" cy="2948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5FF6A-E3B2-A34B-9E0E-5835DD7A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19" y="800100"/>
            <a:ext cx="2326774" cy="1130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F0241-BCD8-A24C-BAC0-98B5BCA0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35" y="800100"/>
            <a:ext cx="2304041" cy="11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AA3EF-722E-204A-950D-0469AB27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118" y="800100"/>
            <a:ext cx="2030450" cy="1131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7048F-9992-E34B-8AC8-06D39AD7CF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37"/>
          <a:stretch/>
        </p:blipFill>
        <p:spPr>
          <a:xfrm>
            <a:off x="9616118" y="2355570"/>
            <a:ext cx="2030450" cy="1357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9F698B-EBE9-304E-83EF-25C3F8D9F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035" y="2355570"/>
            <a:ext cx="2304041" cy="13578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109DC-A0D0-314E-A0BA-E33ADF5F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342" y="2355570"/>
            <a:ext cx="2359651" cy="13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28280</TotalTime>
  <Words>192</Words>
  <Application>Microsoft Macintosh PowerPoint</Application>
  <PresentationFormat>Widescreen</PresentationFormat>
  <Paragraphs>40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188</cp:revision>
  <dcterms:created xsi:type="dcterms:W3CDTF">2020-10-07T01:37:32Z</dcterms:created>
  <dcterms:modified xsi:type="dcterms:W3CDTF">2021-03-24T01:29:49Z</dcterms:modified>
</cp:coreProperties>
</file>